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90"/>
  </p:normalViewPr>
  <p:slideViewPr>
    <p:cSldViewPr snapToGrid="0" snapToObjects="1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D3B69-3620-4F45-BAB2-D069A12072E1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A98FE-C570-8C4E-80C0-F0209F75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Religions of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25 in Geography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9044"/>
            <a:ext cx="8229600" cy="1143000"/>
          </a:xfrm>
        </p:spPr>
        <p:txBody>
          <a:bodyPr/>
          <a:lstStyle/>
          <a:p>
            <a:r>
              <a:rPr lang="en-US" dirty="0" smtClean="0"/>
              <a:t>Hinduism: Key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100" y="1113957"/>
            <a:ext cx="8864900" cy="4525963"/>
          </a:xfrm>
        </p:spPr>
        <p:txBody>
          <a:bodyPr/>
          <a:lstStyle/>
          <a:p>
            <a:r>
              <a:rPr lang="en-US" dirty="0" smtClean="0"/>
              <a:t>Vedas (Holy Writing) and </a:t>
            </a:r>
            <a:r>
              <a:rPr lang="en-US" dirty="0" err="1" smtClean="0"/>
              <a:t>Varnas</a:t>
            </a:r>
            <a:r>
              <a:rPr lang="en-US" dirty="0" smtClean="0"/>
              <a:t> (Caste System)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00" y="2944875"/>
            <a:ext cx="2718378" cy="269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1535511"/>
            <a:ext cx="64516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98" y="976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56" b="1" dirty="0"/>
              <a:t>Hinduism = Polytheist (&gt;3 million gods) </a:t>
            </a:r>
            <a:br>
              <a:rPr lang="en-US" sz="3556" b="1" dirty="0"/>
            </a:br>
            <a:r>
              <a:rPr lang="en-US" sz="3556" b="1" dirty="0"/>
              <a:t>But they have 3 main ones)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580" y="6172060"/>
            <a:ext cx="3461828" cy="685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Brahma: The Creator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462" y="2576221"/>
            <a:ext cx="2573708" cy="3549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9462" y="6126163"/>
            <a:ext cx="2888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Vishnu: The Preserver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80" y="2576221"/>
            <a:ext cx="2597082" cy="3549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00" y="2609901"/>
            <a:ext cx="2686799" cy="3508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44200" y="6172061"/>
            <a:ext cx="292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Shiva: The Destroyer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8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90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Hinduism: Key Beliefs (continued)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34" y="932518"/>
            <a:ext cx="7745013" cy="57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606" y="8006"/>
            <a:ext cx="5557395" cy="1758551"/>
          </a:xfrm>
        </p:spPr>
        <p:txBody>
          <a:bodyPr>
            <a:normAutofit/>
          </a:bodyPr>
          <a:lstStyle/>
          <a:p>
            <a:r>
              <a:rPr lang="en-US" dirty="0" smtClean="0"/>
              <a:t>Buddhism: Key Beliefs</a:t>
            </a:r>
            <a:br>
              <a:rPr lang="en-US" dirty="0" smtClean="0"/>
            </a:br>
            <a:r>
              <a:rPr lang="en-US" sz="3111" dirty="0"/>
              <a:t>Founder: Siddhartha Gautama (Buddha)</a:t>
            </a:r>
            <a:endParaRPr lang="en-US" sz="311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69" y="887281"/>
            <a:ext cx="35687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670" y="2205167"/>
            <a:ext cx="5174330" cy="3735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6870" y="4697281"/>
            <a:ext cx="319610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/>
              <a:t>GOAL: ACHIEVE NIRVANA (state of perfect peace)</a:t>
            </a:r>
            <a:endParaRPr lang="en-US" sz="2400" b="1" cap="small" dirty="0"/>
          </a:p>
        </p:txBody>
      </p:sp>
    </p:spTree>
    <p:extLst>
      <p:ext uri="{BB962C8B-B14F-4D97-AF65-F5344CB8AC3E}">
        <p14:creationId xmlns:p14="http://schemas.microsoft.com/office/powerpoint/2010/main" val="15807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Geo: Ch. 25a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Hindus believe everyone is born into a 1. _______ system and needs to fulfill their 2. ________ in that role. 3. They believe that _______, or the good works/actions someone does, adds up, and that if they did enough good works, then they can go up a level when they are reincarnated. Their goal is to be freed from the reincarnation cycle or 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3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Quiz: Ch. 25b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Buddhism started with a prince named ________  ___________. He came up with the idea that all __________ is caused by ___________. The way to get rid of desire is to follow the _________ _________ 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religions influence India and the surrounding countries. Also ___________ winds that bring moist or dry air to an area affect people’s daily lives.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6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Religions of India</vt:lpstr>
      <vt:lpstr>Hinduism: Key Beliefs</vt:lpstr>
      <vt:lpstr>Hinduism = Polytheist (&gt;3 million gods)  But they have 3 main ones) </vt:lpstr>
      <vt:lpstr>Hinduism: Key Beliefs (continued)</vt:lpstr>
      <vt:lpstr>Buddhism: Key Beliefs Founder: Siddhartha Gautama (Buddha)</vt:lpstr>
      <vt:lpstr>Quick Quiz Geo: Ch. 25a</vt:lpstr>
      <vt:lpstr>Quick Quiz: Ch. 25b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 of India</dc:title>
  <dc:creator>Laura Diaz</dc:creator>
  <cp:lastModifiedBy>Laura Diaz</cp:lastModifiedBy>
  <cp:revision>1</cp:revision>
  <dcterms:created xsi:type="dcterms:W3CDTF">2016-04-13T16:39:12Z</dcterms:created>
  <dcterms:modified xsi:type="dcterms:W3CDTF">2016-04-13T16:40:06Z</dcterms:modified>
</cp:coreProperties>
</file>